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9" r:id="rId3"/>
    <p:sldId id="257" r:id="rId4"/>
    <p:sldId id="258" r:id="rId5"/>
    <p:sldId id="262" r:id="rId6"/>
    <p:sldId id="260" r:id="rId7"/>
    <p:sldId id="264" r:id="rId8"/>
  </p:sldIdLst>
  <p:sldSz cx="12192000" cy="6858000"/>
  <p:notesSz cx="6858000" cy="9144000"/>
  <p:defaultTextStyle>
    <a:defPPr>
      <a:defRPr lang="fr-MQ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9"/>
  </p:normalViewPr>
  <p:slideViewPr>
    <p:cSldViewPr snapToGrid="0">
      <p:cViewPr varScale="1">
        <p:scale>
          <a:sx n="115" d="100"/>
          <a:sy n="115" d="100"/>
        </p:scale>
        <p:origin x="10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2/22/26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6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2/22/26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76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01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35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31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99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35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2/22/26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52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2/22/26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50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32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2/22/26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19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999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051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2/22/26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22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52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2/22/26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52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2/22/26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918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2/22/26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10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966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2/22/26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36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2/22/26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88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2/22/26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5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65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741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063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793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731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927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10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1122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B4E-88AF-46AC-B7C5-30308F179659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91300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69561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9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2/22/26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341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61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135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70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2/22/26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197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328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2/22/26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629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722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917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35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38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23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5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01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3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63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50" r:id="rId38"/>
    <p:sldLayoutId id="2147483739" r:id="rId39"/>
    <p:sldLayoutId id="2147483740" r:id="rId40"/>
    <p:sldLayoutId id="2147483741" r:id="rId41"/>
    <p:sldLayoutId id="2147483742" r:id="rId42"/>
    <p:sldLayoutId id="2147483743" r:id="rId43"/>
    <p:sldLayoutId id="2147483744" r:id="rId44"/>
    <p:sldLayoutId id="2147483745" r:id="rId45"/>
    <p:sldLayoutId id="2147483746" r:id="rId46"/>
    <p:sldLayoutId id="2147483747" r:id="rId47"/>
    <p:sldLayoutId id="2147483748" r:id="rId48"/>
    <p:sldLayoutId id="2147483749" r:id="rId4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rello.com/b/jiApc4FH/mon-tableau-trello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julien-negrobar/melaina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diagramme, cercl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AF7EFFC-B2D8-605D-0C3F-69831551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" y="3848"/>
            <a:ext cx="10534131" cy="685415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2CCFC9B-DABA-2429-021A-68792D2E0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Diagramme de cas d’utilisation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B3FD4DF-7980-A43D-1B94-37377A5853C3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074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417D0-47D7-7BB7-F590-53F4BB452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18F01D3-1BBE-918E-A129-19F6F598A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55" y="31636"/>
            <a:ext cx="10237166" cy="682477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752227B-17B8-A3D5-319A-6E26E72FF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Diagramme de contexte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078921-5B5A-725E-1A30-808D2E0121C5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291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DC91A-FAD5-C22C-DE72-C8DDED2A6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730555B1-A183-D9FA-33B9-4553C115A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929" y="0"/>
            <a:ext cx="9936126" cy="66240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E5E24D7-78F3-222A-279E-5D1B32CF4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Diagramme de déploiement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5E715A5-B8D9-6E1D-404D-11327AF4F922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216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7B508-7F74-AAF8-8068-82B0A5BDE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FFFF8422-D624-71C6-CBD8-FE4E44F97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73" y="-1"/>
            <a:ext cx="10307380" cy="687158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4A9966A-7B89-3970-C4E7-84BB4C7E5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Schéma synoptique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AB430F7-5F2D-3271-8C91-BE312EAC5386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343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87192-17D8-E683-B81F-3BFAD1BA4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diagramme, reçu, Police&#10;&#10;Le contenu généré par l’IA peut être incorrect.">
            <a:extLst>
              <a:ext uri="{FF2B5EF4-FFF2-40B4-BE49-F238E27FC236}">
                <a16:creationId xmlns:a16="http://schemas.microsoft.com/office/drawing/2014/main" id="{9800B7BA-EA49-082E-1692-827BB545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28" y="0"/>
            <a:ext cx="11890827" cy="66240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4FD332-9E96-B64D-3097-2216CB7E8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Diagramme de classe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7847F9E-6EED-6289-9571-2242589FA897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688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31BB3-5CA4-95D6-F859-7798562EE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EA8AE0-1F7D-B6B5-85C5-D020FCCD1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Nôtre TRELLO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C5E4E33-0869-D54C-24AB-108A949C426A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 descr="Une image contenant texte, multimédia, ordinateur, capture d’écran&#10;&#10;Le contenu généré par l’IA peut être incorrect.">
            <a:hlinkClick r:id="rId2"/>
            <a:extLst>
              <a:ext uri="{FF2B5EF4-FFF2-40B4-BE49-F238E27FC236}">
                <a16:creationId xmlns:a16="http://schemas.microsoft.com/office/drawing/2014/main" id="{D1F8F173-00A8-74CC-1E8F-CAFAEF44B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589488" cy="624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75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A7B30-6703-63CA-1B8D-96BA7C752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D238B7-8C83-6B09-29A2-5748AD517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Nôtre GitHub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128635-16D8-3EA6-2433-F4006DE64FEE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" name="Image 2">
            <a:hlinkClick r:id="rId2"/>
            <a:extLst>
              <a:ext uri="{FF2B5EF4-FFF2-40B4-BE49-F238E27FC236}">
                <a16:creationId xmlns:a16="http://schemas.microsoft.com/office/drawing/2014/main" id="{80822052-9518-AF28-E5AC-777136992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1652422" cy="636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65821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19</Words>
  <Application>Microsoft Macintosh PowerPoint</Application>
  <PresentationFormat>Grand écran</PresentationFormat>
  <Paragraphs>7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0" baseType="lpstr">
      <vt:lpstr>Arial</vt:lpstr>
      <vt:lpstr>Neue Haas Grotesk Text Pro</vt:lpstr>
      <vt:lpstr>Helena</vt:lpstr>
      <vt:lpstr>Diagramme de cas d’utilisation</vt:lpstr>
      <vt:lpstr>Diagramme de contexte</vt:lpstr>
      <vt:lpstr>Diagramme de déploiement </vt:lpstr>
      <vt:lpstr>Schéma synoptique </vt:lpstr>
      <vt:lpstr>Diagramme de classe </vt:lpstr>
      <vt:lpstr>Nôtre TRELLO </vt:lpstr>
      <vt:lpstr>Nôtre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Desrosiers</dc:creator>
  <cp:lastModifiedBy>Lucas Desrosiers</cp:lastModifiedBy>
  <cp:revision>10</cp:revision>
  <dcterms:created xsi:type="dcterms:W3CDTF">2026-01-06T18:48:37Z</dcterms:created>
  <dcterms:modified xsi:type="dcterms:W3CDTF">2026-02-23T00:09:32Z</dcterms:modified>
</cp:coreProperties>
</file>